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0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E895-C594-413B-9F3E-C2FFEEC613F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ABE6-323C-4131-93EE-F7A195301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ABE6-323C-4131-93EE-F7A195301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11B6B-2250-4A20-9B3F-717EDE70C098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Video Production 101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Fall Curriculum </a:t>
            </a:r>
          </a:p>
        </p:txBody>
      </p:sp>
    </p:spTree>
    <p:extLst>
      <p:ext uri="{BB962C8B-B14F-4D97-AF65-F5344CB8AC3E}">
        <p14:creationId xmlns:p14="http://schemas.microsoft.com/office/powerpoint/2010/main" val="163232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Equipment and Basics</a:t>
            </a:r>
          </a:p>
        </p:txBody>
      </p:sp>
    </p:spTree>
    <p:extLst>
      <p:ext uri="{BB962C8B-B14F-4D97-AF65-F5344CB8AC3E}">
        <p14:creationId xmlns:p14="http://schemas.microsoft.com/office/powerpoint/2010/main" val="185580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 flipH="1">
            <a:off x="14748" y="0"/>
            <a:ext cx="9129252" cy="684693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18269"/>
            <a:ext cx="5943600" cy="868364"/>
          </a:xfrm>
        </p:spPr>
        <p:txBody>
          <a:bodyPr anchor="t"/>
          <a:lstStyle/>
          <a:p>
            <a:r>
              <a:rPr lang="en-US" dirty="0"/>
              <a:t>Before You Shoot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038600" cy="4525963"/>
          </a:xfrm>
        </p:spPr>
        <p:txBody>
          <a:bodyPr>
            <a:normAutofit/>
          </a:bodyPr>
          <a:lstStyle/>
          <a:p>
            <a:endParaRPr lang="en-US" sz="1200" dirty="0"/>
          </a:p>
          <a:p>
            <a:r>
              <a:rPr lang="en-US" sz="1800" dirty="0"/>
              <a:t>Cameras, lenses, and tripods</a:t>
            </a:r>
          </a:p>
          <a:p>
            <a:r>
              <a:rPr lang="en-US" sz="1800" dirty="0"/>
              <a:t>Framing, focus, and exposure</a:t>
            </a:r>
          </a:p>
          <a:p>
            <a:r>
              <a:rPr lang="en-US" sz="1800" dirty="0"/>
              <a:t>Focal length and depth of field</a:t>
            </a:r>
          </a:p>
          <a:p>
            <a:r>
              <a:rPr lang="en-US" sz="1800" dirty="0"/>
              <a:t>Lighting, batteries, and other peripheral gear</a:t>
            </a:r>
          </a:p>
          <a:p>
            <a:r>
              <a:rPr lang="en-US" sz="1800" dirty="0"/>
              <a:t>Tape, cards, and storage</a:t>
            </a:r>
          </a:p>
          <a:p>
            <a:r>
              <a:rPr lang="en-US" sz="1800" dirty="0"/>
              <a:t>Video file formats</a:t>
            </a:r>
          </a:p>
          <a:p>
            <a:r>
              <a:rPr lang="en-US" sz="1800" dirty="0"/>
              <a:t>Terminology</a:t>
            </a:r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95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13191"/>
              </p:ext>
            </p:extLst>
          </p:nvPr>
        </p:nvGraphicFramePr>
        <p:xfrm>
          <a:off x="457200" y="1600200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3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Cameras, lenses, and tripods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Introduction</a:t>
                      </a:r>
                      <a:r>
                        <a:rPr lang="en-US" sz="1400" baseline="0" dirty="0"/>
                        <a:t> to the various types of cameras used for television, film, and video production.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dirty="0"/>
                        <a:t>Overview of lenses, their uses, their limitations, and how they affect the final shot.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Overview</a:t>
                      </a:r>
                      <a:r>
                        <a:rPr lang="en-US" sz="1400" baseline="0" dirty="0"/>
                        <a:t> of the basic studio and field equipment used to stabilize shots.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Tripods, monopods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Pedestals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Dollies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Jigs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2058">
                <a:tc>
                  <a:txBody>
                    <a:bodyPr/>
                    <a:lstStyle/>
                    <a:p>
                      <a:r>
                        <a:rPr lang="en-US" sz="1600" b="1" dirty="0"/>
                        <a:t>Framing, focus, and exposure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/>
                        <a:t>The</a:t>
                      </a:r>
                      <a:r>
                        <a:rPr lang="en-US" sz="1400" baseline="0" dirty="0"/>
                        <a:t> rule of thirds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Composition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Critical focus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Aperture and F-stop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Exposure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Focal length and depth of field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Lab: measuring</a:t>
                      </a:r>
                      <a:r>
                        <a:rPr lang="en-US" sz="1400" baseline="0" dirty="0"/>
                        <a:t> the focal length of various lenses, and creating various effects using depth of field.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Review equipment check-out policies and procedure. Sign student agreements.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3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42804"/>
              </p:ext>
            </p:extLst>
          </p:nvPr>
        </p:nvGraphicFramePr>
        <p:xfrm>
          <a:off x="457200" y="2057400"/>
          <a:ext cx="8229600" cy="3901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Lighting, batteries, and other peripheral gear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Overview</a:t>
                      </a:r>
                      <a:r>
                        <a:rPr lang="en-US" sz="1400" baseline="0" dirty="0"/>
                        <a:t> of lighting equipment and concepts.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Fixtures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Reflectors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Diffusers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Filters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400" baseline="0" dirty="0"/>
                        <a:t>Color temperature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Care</a:t>
                      </a:r>
                      <a:r>
                        <a:rPr lang="en-US" sz="1400" baseline="0" dirty="0"/>
                        <a:t> and use of batteries. Effects of temperature on charge.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Tape, cards, and storage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video storage.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and its various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formats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tape-MiniDV, DVC Pro, etc.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SDI and other memory cards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storage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 file formats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common formats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frame rates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 ratios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03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7" b="24727"/>
          <a:stretch>
            <a:fillRect/>
          </a:stretch>
        </p:blipFill>
        <p:spPr>
          <a:xfrm>
            <a:off x="0" y="0"/>
            <a:ext cx="9144000" cy="6858002"/>
          </a:xfr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088" y="4572000"/>
            <a:ext cx="5711824" cy="895350"/>
          </a:xfrm>
        </p:spPr>
        <p:txBody>
          <a:bodyPr/>
          <a:lstStyle/>
          <a:p>
            <a:r>
              <a:rPr lang="en-US" dirty="0"/>
              <a:t>Fin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You now know the basics!</a:t>
            </a:r>
          </a:p>
        </p:txBody>
      </p:sp>
    </p:spTree>
    <p:extLst>
      <p:ext uri="{BB962C8B-B14F-4D97-AF65-F5344CB8AC3E}">
        <p14:creationId xmlns:p14="http://schemas.microsoft.com/office/powerpoint/2010/main" val="22592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144</TotalTime>
  <Words>252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Courier New</vt:lpstr>
      <vt:lpstr>Palatino Linotype</vt:lpstr>
      <vt:lpstr>Executive</vt:lpstr>
      <vt:lpstr>Video Production 101</vt:lpstr>
      <vt:lpstr>Unit 1</vt:lpstr>
      <vt:lpstr>Before You Shoot</vt:lpstr>
      <vt:lpstr>Week 1</vt:lpstr>
      <vt:lpstr>Week 2</vt:lpstr>
      <vt:lpstr>Fin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Jack Fuller</cp:lastModifiedBy>
  <cp:revision>15</cp:revision>
  <dcterms:created xsi:type="dcterms:W3CDTF">2012-08-30T15:36:27Z</dcterms:created>
  <dcterms:modified xsi:type="dcterms:W3CDTF">2019-06-10T15:47:40Z</dcterms:modified>
</cp:coreProperties>
</file>